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7" r:id="rId2"/>
    <p:sldId id="258" r:id="rId3"/>
    <p:sldId id="260" r:id="rId4"/>
    <p:sldId id="259" r:id="rId5"/>
    <p:sldId id="256" r:id="rId6"/>
    <p:sldId id="261" r:id="rId7"/>
    <p:sldId id="263" r:id="rId8"/>
    <p:sldId id="262" r:id="rId9"/>
    <p:sldId id="268" r:id="rId10"/>
    <p:sldId id="272" r:id="rId11"/>
    <p:sldId id="266" r:id="rId12"/>
    <p:sldId id="269" r:id="rId13"/>
    <p:sldId id="271" r:id="rId14"/>
    <p:sldId id="273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2515E-8613-4B79-ABCC-18C067869F6A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9A502-7BB2-41F2-AC26-C1F8C9AF50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768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B11C-87B0-4132-ADC1-E964BF291F1B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6D30-C68D-4855-826A-61E2DA4D9F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B11C-87B0-4132-ADC1-E964BF291F1B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6D30-C68D-4855-826A-61E2DA4D9F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B11C-87B0-4132-ADC1-E964BF291F1B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6D30-C68D-4855-826A-61E2DA4D9FCC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B11C-87B0-4132-ADC1-E964BF291F1B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6D30-C68D-4855-826A-61E2DA4D9FC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B11C-87B0-4132-ADC1-E964BF291F1B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6D30-C68D-4855-826A-61E2DA4D9F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B11C-87B0-4132-ADC1-E964BF291F1B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6D30-C68D-4855-826A-61E2DA4D9FC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B11C-87B0-4132-ADC1-E964BF291F1B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6D30-C68D-4855-826A-61E2DA4D9F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B11C-87B0-4132-ADC1-E964BF291F1B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6D30-C68D-4855-826A-61E2DA4D9F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B11C-87B0-4132-ADC1-E964BF291F1B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6D30-C68D-4855-826A-61E2DA4D9F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B11C-87B0-4132-ADC1-E964BF291F1B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6D30-C68D-4855-826A-61E2DA4D9FCC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B11C-87B0-4132-ADC1-E964BF291F1B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6D30-C68D-4855-826A-61E2DA4D9FC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1D4B11C-87B0-4132-ADC1-E964BF291F1B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FDB6D30-C68D-4855-826A-61E2DA4D9FC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268760"/>
            <a:ext cx="7408333" cy="4857403"/>
          </a:xfrm>
        </p:spPr>
        <p:txBody>
          <a:bodyPr>
            <a:normAutofit fontScale="92500"/>
          </a:bodyPr>
          <a:lstStyle/>
          <a:p>
            <a:r>
              <a:rPr lang="ru-RU" dirty="0"/>
              <a:t>1. Постоянные ветры умеренных  широт </a:t>
            </a:r>
            <a:endParaRPr lang="ru-RU" dirty="0" smtClean="0"/>
          </a:p>
          <a:p>
            <a:r>
              <a:rPr lang="ru-RU" dirty="0" smtClean="0"/>
              <a:t> 2</a:t>
            </a:r>
            <a:r>
              <a:rPr lang="ru-RU" dirty="0"/>
              <a:t>. Ветры, господствующие  на  Дальнем  Востоке, которые меняют свое </a:t>
            </a:r>
            <a:r>
              <a:rPr lang="ru-RU" dirty="0" smtClean="0"/>
              <a:t>направление </a:t>
            </a:r>
            <a:r>
              <a:rPr lang="ru-RU" dirty="0"/>
              <a:t>два раза в </a:t>
            </a:r>
            <a:r>
              <a:rPr lang="ru-RU" dirty="0" smtClean="0"/>
              <a:t>год</a:t>
            </a:r>
          </a:p>
          <a:p>
            <a:r>
              <a:rPr lang="ru-RU" dirty="0" smtClean="0"/>
              <a:t> 3</a:t>
            </a:r>
            <a:r>
              <a:rPr lang="ru-RU" dirty="0"/>
              <a:t>. Полюс  холода  Северного  </a:t>
            </a:r>
            <a:r>
              <a:rPr lang="ru-RU" dirty="0" smtClean="0"/>
              <a:t>полушария </a:t>
            </a:r>
          </a:p>
          <a:p>
            <a:r>
              <a:rPr lang="ru-RU" dirty="0" smtClean="0"/>
              <a:t> </a:t>
            </a:r>
            <a:r>
              <a:rPr lang="ru-RU" i="1" dirty="0" smtClean="0"/>
              <a:t>4</a:t>
            </a:r>
            <a:r>
              <a:rPr lang="ru-RU" i="1" dirty="0"/>
              <a:t>. Температура в июле </a:t>
            </a:r>
            <a:r>
              <a:rPr lang="ru-RU" i="1" dirty="0" smtClean="0"/>
              <a:t>изменяется увеличивается с на</a:t>
            </a:r>
          </a:p>
          <a:p>
            <a:r>
              <a:rPr lang="ru-RU" i="1" dirty="0" smtClean="0"/>
              <a:t> 5. Температура января уменьшается с на</a:t>
            </a:r>
          </a:p>
          <a:p>
            <a:r>
              <a:rPr lang="ru-RU" i="1" dirty="0" smtClean="0"/>
              <a:t> </a:t>
            </a:r>
            <a:r>
              <a:rPr lang="ru-RU" dirty="0" smtClean="0"/>
              <a:t>6</a:t>
            </a:r>
            <a:r>
              <a:rPr lang="ru-RU" dirty="0"/>
              <a:t>. Наибольшее  количество  осадков  получают:</a:t>
            </a:r>
          </a:p>
          <a:p>
            <a:r>
              <a:rPr lang="ru-RU" dirty="0"/>
              <a:t>а) котловины;</a:t>
            </a:r>
          </a:p>
          <a:p>
            <a:r>
              <a:rPr lang="ru-RU" dirty="0"/>
              <a:t>б) </a:t>
            </a:r>
            <a:r>
              <a:rPr lang="ru-RU" dirty="0" err="1" smtClean="0"/>
              <a:t>наверенные</a:t>
            </a:r>
            <a:r>
              <a:rPr lang="ru-RU" dirty="0" smtClean="0"/>
              <a:t> склоны гор </a:t>
            </a:r>
          </a:p>
          <a:p>
            <a:r>
              <a:rPr lang="ru-RU" dirty="0" smtClean="0"/>
              <a:t>в</a:t>
            </a:r>
            <a:r>
              <a:rPr lang="ru-RU" dirty="0"/>
              <a:t>) подветренные  склоны  гор.</a:t>
            </a:r>
          </a:p>
          <a:p>
            <a:r>
              <a:rPr lang="ru-RU" dirty="0"/>
              <a:t>7. Область  высокого  атмосферного  давления </a:t>
            </a:r>
            <a:endParaRPr lang="ru-RU" dirty="0" smtClean="0"/>
          </a:p>
          <a:p>
            <a:r>
              <a:rPr lang="ru-RU" dirty="0" smtClean="0"/>
              <a:t> 8</a:t>
            </a:r>
            <a:r>
              <a:rPr lang="ru-RU" dirty="0"/>
              <a:t>. Область  низкого  атмосферного  </a:t>
            </a:r>
            <a:r>
              <a:rPr lang="ru-RU" dirty="0" smtClean="0"/>
              <a:t>давления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Взаимопроверка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653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Определите тип климата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16"/>
          <a:stretch/>
        </p:blipFill>
        <p:spPr bwMode="auto">
          <a:xfrm>
            <a:off x="1979712" y="1844824"/>
            <a:ext cx="4752528" cy="4324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99992" y="218746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+5, 8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303297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1 </a:t>
            </a:r>
            <a:r>
              <a:rPr lang="ru-RU" dirty="0"/>
              <a:t>Зима очень морозная и продолжительная. Полярная ночь. Лето холодное, средняя температура около 0 </a:t>
            </a:r>
            <a:r>
              <a:rPr lang="ru-RU" baseline="30000" dirty="0"/>
              <a:t>0</a:t>
            </a:r>
            <a:r>
              <a:rPr lang="ru-RU" dirty="0"/>
              <a:t>С. Осадков не много, но увлажнение избыточное.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 </a:t>
            </a:r>
            <a:r>
              <a:rPr lang="ru-RU" dirty="0"/>
              <a:t>Преобладает западный перенос ветров и циклональная деятельность. Зима не очень холодная, лето тёплое. От +12 </a:t>
            </a:r>
            <a:r>
              <a:rPr lang="ru-RU" baseline="30000" dirty="0"/>
              <a:t>0</a:t>
            </a:r>
            <a:r>
              <a:rPr lang="ru-RU" dirty="0"/>
              <a:t>С, </a:t>
            </a:r>
            <a:r>
              <a:rPr lang="ru-RU" dirty="0" smtClean="0"/>
              <a:t>+15 </a:t>
            </a:r>
            <a:r>
              <a:rPr lang="ru-RU" baseline="30000" dirty="0"/>
              <a:t>0</a:t>
            </a:r>
            <a:r>
              <a:rPr lang="ru-RU" dirty="0"/>
              <a:t>С на севере до +</a:t>
            </a:r>
            <a:r>
              <a:rPr lang="ru-RU" dirty="0" smtClean="0"/>
              <a:t>24 </a:t>
            </a:r>
            <a:r>
              <a:rPr lang="ru-RU" baseline="30000" dirty="0"/>
              <a:t>0</a:t>
            </a:r>
            <a:r>
              <a:rPr lang="ru-RU" dirty="0"/>
              <a:t>С на юге. </a:t>
            </a:r>
          </a:p>
          <a:p>
            <a:pPr marL="0" indent="0">
              <a:buNone/>
            </a:pPr>
            <a:r>
              <a:rPr lang="ru-RU" dirty="0" smtClean="0"/>
              <a:t>3 </a:t>
            </a:r>
            <a:r>
              <a:rPr lang="ru-RU" dirty="0"/>
              <a:t>Зимой устанавливается морозная, ясная погода – антициклон. Особенно холодно в котловинах. Господствует континентальный воздух. Лето тёплое +16 </a:t>
            </a:r>
            <a:r>
              <a:rPr lang="ru-RU" baseline="30000" dirty="0"/>
              <a:t>0</a:t>
            </a:r>
            <a:r>
              <a:rPr lang="ru-RU" dirty="0"/>
              <a:t>С, +18 </a:t>
            </a:r>
            <a:r>
              <a:rPr lang="ru-RU" baseline="30000" dirty="0" smtClean="0"/>
              <a:t>0</a:t>
            </a:r>
            <a:r>
              <a:rPr lang="ru-RU" dirty="0" smtClean="0"/>
              <a:t>С, но короткое </a:t>
            </a:r>
          </a:p>
          <a:p>
            <a:pPr marL="0" indent="0">
              <a:buNone/>
            </a:pPr>
            <a:r>
              <a:rPr lang="ru-RU" dirty="0" smtClean="0"/>
              <a:t>4 </a:t>
            </a:r>
            <a:r>
              <a:rPr lang="ru-RU" dirty="0"/>
              <a:t>В этом поясе самая суровая зима, средняя температура около - 40 </a:t>
            </a:r>
            <a:r>
              <a:rPr lang="ru-RU" baseline="30000" dirty="0"/>
              <a:t>0</a:t>
            </a:r>
            <a:r>
              <a:rPr lang="ru-RU" dirty="0"/>
              <a:t>С, лето </a:t>
            </a:r>
            <a:r>
              <a:rPr lang="ru-RU" dirty="0" smtClean="0"/>
              <a:t>прохладное, средняя температура от+4 до +12</a:t>
            </a:r>
          </a:p>
          <a:p>
            <a:pPr marL="0" indent="0">
              <a:buNone/>
            </a:pPr>
            <a:r>
              <a:rPr lang="ru-RU" dirty="0" smtClean="0"/>
              <a:t>5 </a:t>
            </a:r>
            <a:r>
              <a:rPr lang="ru-RU" dirty="0"/>
              <a:t>Зима холодная и сухая. Снега на сопках почти нет. Летом приходит морской воздух и приносит дожди.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Задание 2. Определите,  какому климатическому поясу и области соответствует данное описание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1701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Арктический</a:t>
            </a:r>
          </a:p>
          <a:p>
            <a:r>
              <a:rPr lang="ru-RU" dirty="0" smtClean="0"/>
              <a:t>2. Умеренно- континентальный</a:t>
            </a:r>
          </a:p>
          <a:p>
            <a:r>
              <a:rPr lang="ru-RU" dirty="0" smtClean="0"/>
              <a:t>3. Резко континентальный</a:t>
            </a:r>
          </a:p>
          <a:p>
            <a:r>
              <a:rPr lang="ru-RU" dirty="0" smtClean="0"/>
              <a:t>4. Континентальный</a:t>
            </a:r>
          </a:p>
          <a:p>
            <a:r>
              <a:rPr lang="ru-RU" dirty="0" smtClean="0"/>
              <a:t>5. Муссонный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406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Работа выполнена без ошибок – </a:t>
            </a:r>
            <a:r>
              <a:rPr lang="ru-RU" dirty="0" smtClean="0">
                <a:solidFill>
                  <a:srgbClr val="FF0000"/>
                </a:solidFill>
              </a:rPr>
              <a:t>5 </a:t>
            </a:r>
          </a:p>
          <a:p>
            <a:r>
              <a:rPr lang="ru-RU" dirty="0" smtClean="0"/>
              <a:t>Допущено 1 ошибка – </a:t>
            </a:r>
            <a:r>
              <a:rPr lang="ru-RU" dirty="0" smtClean="0">
                <a:solidFill>
                  <a:srgbClr val="FF0000"/>
                </a:solidFill>
              </a:rPr>
              <a:t>4</a:t>
            </a:r>
          </a:p>
          <a:p>
            <a:r>
              <a:rPr lang="ru-RU" dirty="0" smtClean="0"/>
              <a:t>Допущено 2 – 3 ошибки – </a:t>
            </a:r>
            <a:r>
              <a:rPr lang="ru-RU" dirty="0" smtClean="0">
                <a:solidFill>
                  <a:srgbClr val="FF0000"/>
                </a:solidFill>
              </a:rPr>
              <a:t>3</a:t>
            </a:r>
          </a:p>
          <a:p>
            <a:r>
              <a:rPr lang="ru-RU" dirty="0" smtClean="0"/>
              <a:t>Допущено более  ошибок – </a:t>
            </a:r>
            <a:r>
              <a:rPr lang="ru-RU" dirty="0" smtClean="0">
                <a:solidFill>
                  <a:srgbClr val="FF0000"/>
                </a:solidFill>
              </a:rPr>
              <a:t>повтори материал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Выставление отметок</a:t>
            </a:r>
            <a:endParaRPr lang="ru-RU" dirty="0"/>
          </a:p>
        </p:txBody>
      </p:sp>
      <p:pic>
        <p:nvPicPr>
          <p:cNvPr id="1026" name="Picture 2" descr="C:\Users\User\Desktop\MUAAAgCUtuA-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306" y="4365104"/>
            <a:ext cx="791988" cy="68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27233835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1750" y="-5143500"/>
            <a:ext cx="15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User\Desktop\272338352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562" y="3573016"/>
            <a:ext cx="579750" cy="629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unnamed-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6748">
            <a:off x="5866084" y="2683540"/>
            <a:ext cx="765156" cy="663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2cbe7f1ce85df8fe33995b2ef5f34c5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226" y="3080383"/>
            <a:ext cx="579750" cy="6325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684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99592" y="1628800"/>
            <a:ext cx="7408333" cy="3450696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«3» - п </a:t>
            </a:r>
            <a:r>
              <a:rPr lang="ru-RU" dirty="0" smtClean="0"/>
              <a:t>23 ( знать </a:t>
            </a:r>
            <a:r>
              <a:rPr lang="ru-RU" dirty="0"/>
              <a:t>описание климатических </a:t>
            </a:r>
            <a:r>
              <a:rPr lang="ru-RU" dirty="0" smtClean="0"/>
              <a:t>поясов)</a:t>
            </a:r>
            <a:endParaRPr lang="ru-RU" dirty="0"/>
          </a:p>
          <a:p>
            <a:r>
              <a:rPr lang="ru-RU" dirty="0"/>
              <a:t>«4» - 23 , вопросы 1. 2 </a:t>
            </a:r>
            <a:r>
              <a:rPr lang="ru-RU" dirty="0" err="1"/>
              <a:t>стр</a:t>
            </a:r>
            <a:r>
              <a:rPr lang="ru-RU" dirty="0"/>
              <a:t> 67</a:t>
            </a:r>
          </a:p>
          <a:p>
            <a:r>
              <a:rPr lang="ru-RU" dirty="0"/>
              <a:t>«5» - п23, вопрос 2 </a:t>
            </a:r>
            <a:r>
              <a:rPr lang="ru-RU" dirty="0" err="1"/>
              <a:t>стр</a:t>
            </a:r>
            <a:r>
              <a:rPr lang="ru-RU" dirty="0"/>
              <a:t> 67 и  Определите тип климата России по литературному отрывку:   Вечером, когда стемнело, с сильным шумом хлынул страшный ливень. Стало  жутко…</a:t>
            </a:r>
            <a:r>
              <a:rPr lang="ru-RU" dirty="0" err="1"/>
              <a:t>Дерсу</a:t>
            </a:r>
            <a:r>
              <a:rPr lang="ru-RU" dirty="0"/>
              <a:t> выскочил из фанзы. Через минуту он вернулся и сообщил, что  надо скорее будить людей ­ река вышла из берегов, и вода обходит вокруг  фанзы. Пока мы обувались, вода успела просочиться сквозь стену и залила  очаг. Угли в нём зашипели и погасли. Ливень хлестал по лицу и не давал  открыть глаз. Не было видно ни </a:t>
            </a:r>
            <a:r>
              <a:rPr lang="ru-RU" dirty="0" err="1"/>
              <a:t>зги</a:t>
            </a:r>
            <a:r>
              <a:rPr lang="ru-RU" dirty="0"/>
              <a:t>. В абсолютной тьме казалось, будто  вместе с ветром неслись в бездну деревья, сопки и вода в реке, и всё это  вместе с дождём образовало одну сплошную чудовищную массу…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</a:t>
            </a:r>
            <a:r>
              <a:rPr lang="ru-RU" dirty="0"/>
              <a:t>е</a:t>
            </a:r>
          </a:p>
        </p:txBody>
      </p:sp>
    </p:spTree>
    <p:extLst>
      <p:ext uri="{BB962C8B-B14F-4D97-AF65-F5344CB8AC3E}">
        <p14:creationId xmlns:p14="http://schemas.microsoft.com/office/powerpoint/2010/main" val="18677874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Я узнал(а) много нового</a:t>
            </a:r>
          </a:p>
          <a:p>
            <a:r>
              <a:rPr lang="ru-RU" dirty="0" smtClean="0"/>
              <a:t>Мне это пригодится в жизни</a:t>
            </a:r>
          </a:p>
          <a:p>
            <a:r>
              <a:rPr lang="ru-RU" dirty="0" smtClean="0"/>
              <a:t>На уроке было над чем подумать</a:t>
            </a:r>
          </a:p>
          <a:p>
            <a:r>
              <a:rPr lang="ru-RU" dirty="0" smtClean="0"/>
              <a:t>На все вопросы, которые возникали в ходе урока я получил(а) ответы</a:t>
            </a:r>
          </a:p>
          <a:p>
            <a:r>
              <a:rPr lang="ru-RU" dirty="0" smtClean="0"/>
              <a:t>На уроке я работал(а) добросовестно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pic>
        <p:nvPicPr>
          <p:cNvPr id="4" name="Рисунок 3" descr="C:\Users\User\Desktop\unnamed-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6748">
            <a:off x="609501" y="5241311"/>
            <a:ext cx="765156" cy="663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2cbe7f1ce85df8fe33995b2ef5f34c5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7579" y="5333024"/>
            <a:ext cx="860410" cy="632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272338352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5258058"/>
            <a:ext cx="579750" cy="629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User\Desktop\MUAAAgCUtuA-19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279355"/>
            <a:ext cx="791988" cy="68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83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Работа выполнена без ошибок – </a:t>
            </a:r>
            <a:r>
              <a:rPr lang="ru-RU" dirty="0" smtClean="0">
                <a:solidFill>
                  <a:srgbClr val="FF0000"/>
                </a:solidFill>
              </a:rPr>
              <a:t>5 </a:t>
            </a:r>
          </a:p>
          <a:p>
            <a:r>
              <a:rPr lang="ru-RU" dirty="0" smtClean="0"/>
              <a:t>Допущено 1 – 2 ошибки – </a:t>
            </a:r>
            <a:r>
              <a:rPr lang="ru-RU" dirty="0" smtClean="0">
                <a:solidFill>
                  <a:srgbClr val="FF0000"/>
                </a:solidFill>
              </a:rPr>
              <a:t>4</a:t>
            </a:r>
          </a:p>
          <a:p>
            <a:r>
              <a:rPr lang="ru-RU" dirty="0" smtClean="0"/>
              <a:t>Допущено 3 – 4 ошибки – </a:t>
            </a:r>
            <a:r>
              <a:rPr lang="ru-RU" dirty="0" smtClean="0">
                <a:solidFill>
                  <a:srgbClr val="FF0000"/>
                </a:solidFill>
              </a:rPr>
              <a:t>3</a:t>
            </a:r>
          </a:p>
          <a:p>
            <a:r>
              <a:rPr lang="ru-RU" dirty="0" smtClean="0"/>
              <a:t>Допущено более 4 ошибок – </a:t>
            </a:r>
            <a:r>
              <a:rPr lang="ru-RU" dirty="0" smtClean="0">
                <a:solidFill>
                  <a:srgbClr val="FF0000"/>
                </a:solidFill>
              </a:rPr>
              <a:t>повтори материал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Выставление отметок</a:t>
            </a:r>
            <a:endParaRPr lang="ru-RU" dirty="0"/>
          </a:p>
        </p:txBody>
      </p:sp>
      <p:pic>
        <p:nvPicPr>
          <p:cNvPr id="1026" name="Picture 2" descr="C:\Users\User\Desktop\MUAAAgCUtuA-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365104"/>
            <a:ext cx="791988" cy="68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27233835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1750" y="-5143500"/>
            <a:ext cx="15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User\Desktop\272338352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01008"/>
            <a:ext cx="579750" cy="629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unnamed-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6748">
            <a:off x="6082108" y="2355892"/>
            <a:ext cx="765156" cy="663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2cbe7f1ce85df8fe33995b2ef5f34c5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791" y="3068960"/>
            <a:ext cx="579750" cy="6325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610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13684938_12-p-fon-dlya-prezentatsii-arktika-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08213" y="2674938"/>
            <a:ext cx="6135511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User\Desktop\25756727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39"/>
            <a:ext cx="7344416" cy="549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rossiya-les-reka-derevy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15500" y="-6096000"/>
            <a:ext cx="54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User\Desktop\rossiya-les-reka-derevya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770" y="908720"/>
            <a:ext cx="7123645" cy="5022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dc9b0fce3f948397f83f6c779243386d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776863" cy="5904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\Desktop\11877876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7920880" cy="5904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13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1 </a:t>
            </a:r>
            <a:r>
              <a:rPr lang="ru-RU" dirty="0"/>
              <a:t>Зима очень морозная и продолжительная. Полярная ночь. Лето холодное, средняя температура около 0 </a:t>
            </a:r>
            <a:r>
              <a:rPr lang="ru-RU" baseline="30000" dirty="0"/>
              <a:t>0</a:t>
            </a:r>
            <a:r>
              <a:rPr lang="ru-RU" dirty="0"/>
              <a:t>С. Осадков не много, но увлажнение избыточное.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 </a:t>
            </a:r>
            <a:r>
              <a:rPr lang="ru-RU" dirty="0"/>
              <a:t>Преобладает западный перенос ветров и циклональная деятельность. Зима не очень холодная, лето тёплое. От +12 </a:t>
            </a:r>
            <a:r>
              <a:rPr lang="ru-RU" baseline="30000" dirty="0"/>
              <a:t>0</a:t>
            </a:r>
            <a:r>
              <a:rPr lang="ru-RU" dirty="0"/>
              <a:t>С, +14 </a:t>
            </a:r>
            <a:r>
              <a:rPr lang="ru-RU" baseline="30000" dirty="0"/>
              <a:t>0</a:t>
            </a:r>
            <a:r>
              <a:rPr lang="ru-RU" dirty="0"/>
              <a:t>С на севере до +20 </a:t>
            </a:r>
            <a:r>
              <a:rPr lang="ru-RU" baseline="30000" dirty="0"/>
              <a:t>0</a:t>
            </a:r>
            <a:r>
              <a:rPr lang="ru-RU" dirty="0"/>
              <a:t>С на юге. </a:t>
            </a:r>
          </a:p>
          <a:p>
            <a:pPr marL="0" indent="0">
              <a:buNone/>
            </a:pPr>
            <a:r>
              <a:rPr lang="ru-RU" dirty="0" smtClean="0"/>
              <a:t>3 </a:t>
            </a:r>
            <a:r>
              <a:rPr lang="ru-RU" dirty="0"/>
              <a:t>Зимой устанавливается морозная, ясная погода – антициклон. Особенно холодно в котловинах. Господствует континентальный воздух. Лето тёплое +16 </a:t>
            </a:r>
            <a:r>
              <a:rPr lang="ru-RU" baseline="30000" dirty="0"/>
              <a:t>0</a:t>
            </a:r>
            <a:r>
              <a:rPr lang="ru-RU" dirty="0"/>
              <a:t>С, +18 </a:t>
            </a:r>
            <a:r>
              <a:rPr lang="ru-RU" baseline="30000" dirty="0"/>
              <a:t>0</a:t>
            </a:r>
            <a:r>
              <a:rPr lang="ru-RU" dirty="0"/>
              <a:t>С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 </a:t>
            </a:r>
            <a:r>
              <a:rPr lang="ru-RU" dirty="0"/>
              <a:t>В этом поясе самая суровая зима, средняя температура около - 40 </a:t>
            </a:r>
            <a:r>
              <a:rPr lang="ru-RU" baseline="30000" dirty="0"/>
              <a:t>0</a:t>
            </a:r>
            <a:r>
              <a:rPr lang="ru-RU" dirty="0"/>
              <a:t>С, лето прохладное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5 </a:t>
            </a:r>
            <a:r>
              <a:rPr lang="ru-RU" dirty="0"/>
              <a:t>Зима холодная и сухая. Снега на сопках почти нет. Летом приходит морской воздух и приносит дожди.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Определите,  какому климатическому поясу и области соответствует данное описание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7646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Климатические пояса и области </a:t>
            </a:r>
            <a:r>
              <a:rPr lang="ru-RU" dirty="0" smtClean="0"/>
              <a:t>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27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Дать описание климатических поясов и областей</a:t>
            </a:r>
          </a:p>
          <a:p>
            <a:r>
              <a:rPr lang="ru-RU" dirty="0" smtClean="0"/>
              <a:t>Узнать на каких территориях распространены разные типы климатов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83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1416486"/>
              </p:ext>
            </p:extLst>
          </p:nvPr>
        </p:nvGraphicFramePr>
        <p:xfrm>
          <a:off x="457200" y="1340767"/>
          <a:ext cx="8229599" cy="3513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827382"/>
                <a:gridCol w="1152128"/>
                <a:gridCol w="1152128"/>
                <a:gridCol w="1296144"/>
                <a:gridCol w="1450503"/>
              </a:tblGrid>
              <a:tr h="770353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Название</a:t>
                      </a:r>
                      <a:r>
                        <a:rPr lang="ru-RU" baseline="0" dirty="0" smtClean="0"/>
                        <a:t> климатического пояса или области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Район распространения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ВМ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Средняя температура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Количество осадков</a:t>
                      </a:r>
                      <a:endParaRPr lang="ru-RU" dirty="0"/>
                    </a:p>
                  </a:txBody>
                  <a:tcPr/>
                </a:tc>
              </a:tr>
              <a:tr h="8287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января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июля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Средняя</a:t>
                      </a:r>
                      <a:r>
                        <a:rPr lang="ru-RU" baseline="0" dirty="0" smtClean="0"/>
                        <a:t> температура 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6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6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6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6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6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570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Группа 1 </a:t>
            </a:r>
            <a:r>
              <a:rPr lang="ru-RU" dirty="0" smtClean="0"/>
              <a:t>- арктический </a:t>
            </a:r>
            <a:r>
              <a:rPr lang="ru-RU" dirty="0"/>
              <a:t>пояс</a:t>
            </a:r>
          </a:p>
          <a:p>
            <a:r>
              <a:rPr lang="ru-RU" dirty="0"/>
              <a:t>Группа </a:t>
            </a:r>
            <a:r>
              <a:rPr lang="ru-RU" dirty="0" smtClean="0"/>
              <a:t>2-  </a:t>
            </a:r>
            <a:r>
              <a:rPr lang="ru-RU" dirty="0"/>
              <a:t>субарктический </a:t>
            </a:r>
            <a:r>
              <a:rPr lang="ru-RU" dirty="0" smtClean="0"/>
              <a:t>пояс</a:t>
            </a:r>
          </a:p>
          <a:p>
            <a:pPr algn="ctr"/>
            <a:r>
              <a:rPr lang="ru-RU" dirty="0" smtClean="0"/>
              <a:t>Умеренный пояс</a:t>
            </a:r>
            <a:endParaRPr lang="ru-RU" dirty="0"/>
          </a:p>
          <a:p>
            <a:r>
              <a:rPr lang="ru-RU" dirty="0"/>
              <a:t>Группа </a:t>
            </a:r>
            <a:r>
              <a:rPr lang="ru-RU" dirty="0" smtClean="0"/>
              <a:t>3-  </a:t>
            </a:r>
            <a:r>
              <a:rPr lang="ru-RU" dirty="0"/>
              <a:t>умеренно – </a:t>
            </a:r>
            <a:r>
              <a:rPr lang="ru-RU" dirty="0" smtClean="0"/>
              <a:t>континентальный климат</a:t>
            </a:r>
            <a:endParaRPr lang="ru-RU" dirty="0"/>
          </a:p>
          <a:p>
            <a:r>
              <a:rPr lang="ru-RU" dirty="0"/>
              <a:t>Группа 4 – </a:t>
            </a:r>
            <a:r>
              <a:rPr lang="ru-RU" dirty="0" smtClean="0"/>
              <a:t> континентальный климат</a:t>
            </a:r>
            <a:endParaRPr lang="ru-RU" dirty="0"/>
          </a:p>
          <a:p>
            <a:r>
              <a:rPr lang="ru-RU" dirty="0"/>
              <a:t>Группа </a:t>
            </a:r>
            <a:r>
              <a:rPr lang="ru-RU" dirty="0" smtClean="0"/>
              <a:t>5-   </a:t>
            </a:r>
            <a:r>
              <a:rPr lang="ru-RU" dirty="0"/>
              <a:t>резко </a:t>
            </a:r>
            <a:r>
              <a:rPr lang="ru-RU" dirty="0" smtClean="0"/>
              <a:t>континентальный климат</a:t>
            </a:r>
            <a:endParaRPr lang="ru-RU" dirty="0"/>
          </a:p>
          <a:p>
            <a:r>
              <a:rPr lang="ru-RU" dirty="0"/>
              <a:t>Группа 6 – </a:t>
            </a:r>
            <a:r>
              <a:rPr lang="ru-RU" dirty="0" smtClean="0"/>
              <a:t> муссонный климат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195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 активно участвовал в обсуждении</a:t>
            </a:r>
          </a:p>
          <a:p>
            <a:r>
              <a:rPr lang="ru-RU" dirty="0" smtClean="0"/>
              <a:t>Я достаточно активно участвовал в обсуждении</a:t>
            </a:r>
          </a:p>
          <a:p>
            <a:r>
              <a:rPr lang="ru-RU" dirty="0" smtClean="0"/>
              <a:t>Я  был недостаточно активный</a:t>
            </a:r>
          </a:p>
          <a:p>
            <a:r>
              <a:rPr lang="ru-RU" dirty="0" smtClean="0"/>
              <a:t>Я не принимал участие в обсуждении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Оцени свою  работу в группе</a:t>
            </a:r>
            <a:endParaRPr lang="ru-RU" dirty="0"/>
          </a:p>
        </p:txBody>
      </p:sp>
      <p:pic>
        <p:nvPicPr>
          <p:cNvPr id="4" name="Рисунок 3" descr="C:\Users\User\Desktop\unnamed-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9480">
            <a:off x="6166450" y="2471923"/>
            <a:ext cx="765156" cy="663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2cbe7f1ce85df8fe33995b2ef5f34c5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712" y="3025200"/>
            <a:ext cx="579750" cy="632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272338352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73016"/>
            <a:ext cx="579750" cy="629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User\Desktop\MUAAAgCUtuA-19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202555"/>
            <a:ext cx="791988" cy="68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61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313</TotalTime>
  <Words>625</Words>
  <Application>Microsoft Office PowerPoint</Application>
  <PresentationFormat>Экран (4:3)</PresentationFormat>
  <Paragraphs>78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Взаимопроверка</vt:lpstr>
      <vt:lpstr>Выставление отметок</vt:lpstr>
      <vt:lpstr>Презентация PowerPoint</vt:lpstr>
      <vt:lpstr>Определите,  какому климатическому поясу и области соответствует данное описание</vt:lpstr>
      <vt:lpstr>Климатические пояса и области России</vt:lpstr>
      <vt:lpstr>Цели урока</vt:lpstr>
      <vt:lpstr>Таблица </vt:lpstr>
      <vt:lpstr>Работа в группах</vt:lpstr>
      <vt:lpstr>Оцени свою  работу в группе</vt:lpstr>
      <vt:lpstr>Определите тип климата </vt:lpstr>
      <vt:lpstr>Задание 2. Определите,  какому климатическому поясу и области соответствует данное описание</vt:lpstr>
      <vt:lpstr>Проверь себя</vt:lpstr>
      <vt:lpstr>Выставление отметок</vt:lpstr>
      <vt:lpstr>Домашнее задание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Взаимопроверка</dc:title>
  <dc:creator>Пользователь</dc:creator>
  <cp:lastModifiedBy>Ученик</cp:lastModifiedBy>
  <cp:revision>21</cp:revision>
  <dcterms:created xsi:type="dcterms:W3CDTF">2021-12-09T14:41:05Z</dcterms:created>
  <dcterms:modified xsi:type="dcterms:W3CDTF">2021-12-14T08:21:26Z</dcterms:modified>
</cp:coreProperties>
</file>